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63" r:id="rId3"/>
    <p:sldId id="258" r:id="rId4"/>
    <p:sldId id="259" r:id="rId5"/>
    <p:sldId id="260" r:id="rId6"/>
    <p:sldId id="261" r:id="rId7"/>
    <p:sldId id="277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2" r:id="rId19"/>
    <p:sldId id="273" r:id="rId20"/>
    <p:sldId id="27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126"/>
  </p:normalViewPr>
  <p:slideViewPr>
    <p:cSldViewPr snapToGrid="0">
      <p:cViewPr varScale="1">
        <p:scale>
          <a:sx n="121" d="100"/>
          <a:sy n="121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DC6325-4E81-CC49-9B47-AB418AE4C28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3FC4ABC1-B401-3F42-8F92-210A47FFD2E2}">
      <dgm:prSet/>
      <dgm:spPr/>
      <dgm:t>
        <a:bodyPr/>
        <a:lstStyle/>
        <a:p>
          <a:r>
            <a:rPr lang="en-US" b="1"/>
            <a:t>1 Post graduate Training</a:t>
          </a:r>
          <a:endParaRPr lang="en-IN"/>
        </a:p>
      </dgm:t>
    </dgm:pt>
    <dgm:pt modelId="{52D80F01-936C-944D-B7A3-9ECC8E11B1A9}" type="parTrans" cxnId="{5E4AD1E5-8048-534D-ACE0-1B44B4895413}">
      <dgm:prSet/>
      <dgm:spPr/>
      <dgm:t>
        <a:bodyPr/>
        <a:lstStyle/>
        <a:p>
          <a:endParaRPr lang="en-GB"/>
        </a:p>
      </dgm:t>
    </dgm:pt>
    <dgm:pt modelId="{82CA611D-38FF-DC4A-AE3A-5A0DB6EF6EDD}" type="sibTrans" cxnId="{5E4AD1E5-8048-534D-ACE0-1B44B4895413}">
      <dgm:prSet/>
      <dgm:spPr/>
      <dgm:t>
        <a:bodyPr/>
        <a:lstStyle/>
        <a:p>
          <a:endParaRPr lang="en-GB"/>
        </a:p>
      </dgm:t>
    </dgm:pt>
    <dgm:pt modelId="{8269537E-4392-1048-81EE-00AEB71C1122}" type="pres">
      <dgm:prSet presAssocID="{57DC6325-4E81-CC49-9B47-AB418AE4C289}" presName="linear" presStyleCnt="0">
        <dgm:presLayoutVars>
          <dgm:animLvl val="lvl"/>
          <dgm:resizeHandles val="exact"/>
        </dgm:presLayoutVars>
      </dgm:prSet>
      <dgm:spPr/>
    </dgm:pt>
    <dgm:pt modelId="{2EF12845-C553-654E-AB8F-7C6007816176}" type="pres">
      <dgm:prSet presAssocID="{3FC4ABC1-B401-3F42-8F92-210A47FFD2E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B64BC46-6EC3-5141-946D-6A3D67D6B34D}" type="presOf" srcId="{3FC4ABC1-B401-3F42-8F92-210A47FFD2E2}" destId="{2EF12845-C553-654E-AB8F-7C6007816176}" srcOrd="0" destOrd="0" presId="urn:microsoft.com/office/officeart/2005/8/layout/vList2"/>
    <dgm:cxn modelId="{87FD2BB4-073B-1C45-989D-B56A279AA868}" type="presOf" srcId="{57DC6325-4E81-CC49-9B47-AB418AE4C289}" destId="{8269537E-4392-1048-81EE-00AEB71C1122}" srcOrd="0" destOrd="0" presId="urn:microsoft.com/office/officeart/2005/8/layout/vList2"/>
    <dgm:cxn modelId="{5E4AD1E5-8048-534D-ACE0-1B44B4895413}" srcId="{57DC6325-4E81-CC49-9B47-AB418AE4C289}" destId="{3FC4ABC1-B401-3F42-8F92-210A47FFD2E2}" srcOrd="0" destOrd="0" parTransId="{52D80F01-936C-944D-B7A3-9ECC8E11B1A9}" sibTransId="{82CA611D-38FF-DC4A-AE3A-5A0DB6EF6EDD}"/>
    <dgm:cxn modelId="{5F5DB5BA-C68D-3546-A260-A8283E9D05E2}" type="presParOf" srcId="{8269537E-4392-1048-81EE-00AEB71C1122}" destId="{2EF12845-C553-654E-AB8F-7C60078161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24A359-AB4F-EB4A-9694-027BF6613A2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48053D6-8230-DF45-B382-065B550A1BE6}">
      <dgm:prSet/>
      <dgm:spPr/>
      <dgm:t>
        <a:bodyPr/>
        <a:lstStyle/>
        <a:p>
          <a:r>
            <a:rPr lang="en-US" dirty="0"/>
            <a:t>First  course in Tirunelveli Medical college-March 21</a:t>
          </a:r>
          <a:endParaRPr lang="en-IN" dirty="0"/>
        </a:p>
      </dgm:t>
    </dgm:pt>
    <dgm:pt modelId="{C288FCA0-5AC1-CF40-8618-EF8A65CA1ABF}" type="parTrans" cxnId="{52F765D2-8471-3749-AD17-F66B48F8E85E}">
      <dgm:prSet/>
      <dgm:spPr/>
      <dgm:t>
        <a:bodyPr/>
        <a:lstStyle/>
        <a:p>
          <a:endParaRPr lang="en-GB"/>
        </a:p>
      </dgm:t>
    </dgm:pt>
    <dgm:pt modelId="{E0F924DE-9D7A-1E4C-9D5C-7E045ACC772D}" type="sibTrans" cxnId="{52F765D2-8471-3749-AD17-F66B48F8E85E}">
      <dgm:prSet/>
      <dgm:spPr/>
      <dgm:t>
        <a:bodyPr/>
        <a:lstStyle/>
        <a:p>
          <a:endParaRPr lang="en-GB"/>
        </a:p>
      </dgm:t>
    </dgm:pt>
    <dgm:pt modelId="{BD281911-83F2-B341-A722-31F203B389D1}" type="pres">
      <dgm:prSet presAssocID="{6524A359-AB4F-EB4A-9694-027BF6613A2B}" presName="linear" presStyleCnt="0">
        <dgm:presLayoutVars>
          <dgm:animLvl val="lvl"/>
          <dgm:resizeHandles val="exact"/>
        </dgm:presLayoutVars>
      </dgm:prSet>
      <dgm:spPr/>
    </dgm:pt>
    <dgm:pt modelId="{2C90827F-FBC6-7C44-B765-5022E2BBD02C}" type="pres">
      <dgm:prSet presAssocID="{548053D6-8230-DF45-B382-065B550A1BE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943FF18-546C-184E-B7B0-E73449390A31}" type="presOf" srcId="{548053D6-8230-DF45-B382-065B550A1BE6}" destId="{2C90827F-FBC6-7C44-B765-5022E2BBD02C}" srcOrd="0" destOrd="0" presId="urn:microsoft.com/office/officeart/2005/8/layout/vList2"/>
    <dgm:cxn modelId="{1D40B48C-1E2F-7B4F-B392-3E310629EA18}" type="presOf" srcId="{6524A359-AB4F-EB4A-9694-027BF6613A2B}" destId="{BD281911-83F2-B341-A722-31F203B389D1}" srcOrd="0" destOrd="0" presId="urn:microsoft.com/office/officeart/2005/8/layout/vList2"/>
    <dgm:cxn modelId="{52F765D2-8471-3749-AD17-F66B48F8E85E}" srcId="{6524A359-AB4F-EB4A-9694-027BF6613A2B}" destId="{548053D6-8230-DF45-B382-065B550A1BE6}" srcOrd="0" destOrd="0" parTransId="{C288FCA0-5AC1-CF40-8618-EF8A65CA1ABF}" sibTransId="{E0F924DE-9D7A-1E4C-9D5C-7E045ACC772D}"/>
    <dgm:cxn modelId="{E5B69930-45E2-734D-B300-758E5D7AF226}" type="presParOf" srcId="{BD281911-83F2-B341-A722-31F203B389D1}" destId="{2C90827F-FBC6-7C44-B765-5022E2BBD02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ACD9D9-1083-A84E-B98A-BF090DF3BEA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3C7B2E8-9B1B-744E-80A9-7B854F7234B3}">
      <dgm:prSet/>
      <dgm:spPr/>
      <dgm:t>
        <a:bodyPr/>
        <a:lstStyle/>
        <a:p>
          <a:r>
            <a:rPr lang="en-US" dirty="0"/>
            <a:t>2-Joint Preservation </a:t>
          </a:r>
          <a:r>
            <a:rPr lang="en-US" dirty="0" err="1"/>
            <a:t>Programme</a:t>
          </a:r>
          <a:endParaRPr lang="en-IN" dirty="0"/>
        </a:p>
      </dgm:t>
    </dgm:pt>
    <dgm:pt modelId="{96E48DEA-3DCF-5946-BA07-CD7208DB7D7E}" type="parTrans" cxnId="{562603A6-DC83-7742-84A9-5E61252ADAB7}">
      <dgm:prSet/>
      <dgm:spPr/>
      <dgm:t>
        <a:bodyPr/>
        <a:lstStyle/>
        <a:p>
          <a:endParaRPr lang="en-GB"/>
        </a:p>
      </dgm:t>
    </dgm:pt>
    <dgm:pt modelId="{1D0424E4-65B3-8640-9E43-CA5F255B1517}" type="sibTrans" cxnId="{562603A6-DC83-7742-84A9-5E61252ADAB7}">
      <dgm:prSet/>
      <dgm:spPr/>
      <dgm:t>
        <a:bodyPr/>
        <a:lstStyle/>
        <a:p>
          <a:endParaRPr lang="en-GB"/>
        </a:p>
      </dgm:t>
    </dgm:pt>
    <dgm:pt modelId="{196249F8-6BD8-984D-8FCD-183AE8755DA2}" type="pres">
      <dgm:prSet presAssocID="{D8ACD9D9-1083-A84E-B98A-BF090DF3BEAF}" presName="linear" presStyleCnt="0">
        <dgm:presLayoutVars>
          <dgm:animLvl val="lvl"/>
          <dgm:resizeHandles val="exact"/>
        </dgm:presLayoutVars>
      </dgm:prSet>
      <dgm:spPr/>
    </dgm:pt>
    <dgm:pt modelId="{074486B9-A536-D849-9BD5-27E6C231E351}" type="pres">
      <dgm:prSet presAssocID="{63C7B2E8-9B1B-744E-80A9-7B854F7234B3}" presName="parentText" presStyleLbl="node1" presStyleIdx="0" presStyleCnt="1" custScaleX="89493" custScaleY="84600">
        <dgm:presLayoutVars>
          <dgm:chMax val="0"/>
          <dgm:bulletEnabled val="1"/>
        </dgm:presLayoutVars>
      </dgm:prSet>
      <dgm:spPr/>
    </dgm:pt>
  </dgm:ptLst>
  <dgm:cxnLst>
    <dgm:cxn modelId="{1FB40F80-DD2A-524E-AA15-D1AFDF67F056}" type="presOf" srcId="{63C7B2E8-9B1B-744E-80A9-7B854F7234B3}" destId="{074486B9-A536-D849-9BD5-27E6C231E351}" srcOrd="0" destOrd="0" presId="urn:microsoft.com/office/officeart/2005/8/layout/vList2"/>
    <dgm:cxn modelId="{562603A6-DC83-7742-84A9-5E61252ADAB7}" srcId="{D8ACD9D9-1083-A84E-B98A-BF090DF3BEAF}" destId="{63C7B2E8-9B1B-744E-80A9-7B854F7234B3}" srcOrd="0" destOrd="0" parTransId="{96E48DEA-3DCF-5946-BA07-CD7208DB7D7E}" sibTransId="{1D0424E4-65B3-8640-9E43-CA5F255B1517}"/>
    <dgm:cxn modelId="{0240E5C0-D74C-5542-8E87-9F4CF84A00FF}" type="presOf" srcId="{D8ACD9D9-1083-A84E-B98A-BF090DF3BEAF}" destId="{196249F8-6BD8-984D-8FCD-183AE8755DA2}" srcOrd="0" destOrd="0" presId="urn:microsoft.com/office/officeart/2005/8/layout/vList2"/>
    <dgm:cxn modelId="{E81523DB-4D4D-2A4C-9642-B59A5C9B8FD0}" type="presParOf" srcId="{196249F8-6BD8-984D-8FCD-183AE8755DA2}" destId="{074486B9-A536-D849-9BD5-27E6C231E35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14A9E2-B928-DB4D-89FA-5D344DD4B0E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1DB4A940-828E-B34C-88FB-EA7C1808540D}">
      <dgm:prSet/>
      <dgm:spPr/>
      <dgm:t>
        <a:bodyPr/>
        <a:lstStyle/>
        <a:p>
          <a:r>
            <a:rPr lang="en-US"/>
            <a:t>1 ST Programme-Tirunelveli</a:t>
          </a:r>
          <a:endParaRPr lang="en-IN"/>
        </a:p>
      </dgm:t>
    </dgm:pt>
    <dgm:pt modelId="{54137F83-EC8B-A442-AAD3-22160C11D815}" type="parTrans" cxnId="{F77C4F86-5F9B-B84B-9A4B-2E42107AA964}">
      <dgm:prSet/>
      <dgm:spPr/>
      <dgm:t>
        <a:bodyPr/>
        <a:lstStyle/>
        <a:p>
          <a:endParaRPr lang="en-GB"/>
        </a:p>
      </dgm:t>
    </dgm:pt>
    <dgm:pt modelId="{0710ADD0-672D-0545-A561-4DCC2AA176D4}" type="sibTrans" cxnId="{F77C4F86-5F9B-B84B-9A4B-2E42107AA964}">
      <dgm:prSet/>
      <dgm:spPr/>
      <dgm:t>
        <a:bodyPr/>
        <a:lstStyle/>
        <a:p>
          <a:endParaRPr lang="en-GB"/>
        </a:p>
      </dgm:t>
    </dgm:pt>
    <dgm:pt modelId="{91379AA0-2193-C146-89DC-0F0457913E94}" type="pres">
      <dgm:prSet presAssocID="{DF14A9E2-B928-DB4D-89FA-5D344DD4B0E5}" presName="linear" presStyleCnt="0">
        <dgm:presLayoutVars>
          <dgm:animLvl val="lvl"/>
          <dgm:resizeHandles val="exact"/>
        </dgm:presLayoutVars>
      </dgm:prSet>
      <dgm:spPr/>
    </dgm:pt>
    <dgm:pt modelId="{3B2F85BC-7565-C34D-9CAB-B035DBBD02EF}" type="pres">
      <dgm:prSet presAssocID="{1DB4A940-828E-B34C-88FB-EA7C1808540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0CEA436-3072-8048-AE22-99D6668258F5}" type="presOf" srcId="{1DB4A940-828E-B34C-88FB-EA7C1808540D}" destId="{3B2F85BC-7565-C34D-9CAB-B035DBBD02EF}" srcOrd="0" destOrd="0" presId="urn:microsoft.com/office/officeart/2005/8/layout/vList2"/>
    <dgm:cxn modelId="{8341B840-0906-884C-9323-CE86712FBD0B}" type="presOf" srcId="{DF14A9E2-B928-DB4D-89FA-5D344DD4B0E5}" destId="{91379AA0-2193-C146-89DC-0F0457913E94}" srcOrd="0" destOrd="0" presId="urn:microsoft.com/office/officeart/2005/8/layout/vList2"/>
    <dgm:cxn modelId="{F77C4F86-5F9B-B84B-9A4B-2E42107AA964}" srcId="{DF14A9E2-B928-DB4D-89FA-5D344DD4B0E5}" destId="{1DB4A940-828E-B34C-88FB-EA7C1808540D}" srcOrd="0" destOrd="0" parTransId="{54137F83-EC8B-A442-AAD3-22160C11D815}" sibTransId="{0710ADD0-672D-0545-A561-4DCC2AA176D4}"/>
    <dgm:cxn modelId="{4237B810-DA58-1D4B-B37E-BD44C4F5FED5}" type="presParOf" srcId="{91379AA0-2193-C146-89DC-0F0457913E94}" destId="{3B2F85BC-7565-C34D-9CAB-B035DBBD02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75BD9D-033F-9F4E-8E20-D7A854081A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649F8609-A3BC-8C44-AFAD-3FD7A85B386E}">
      <dgm:prSet/>
      <dgm:spPr/>
      <dgm:t>
        <a:bodyPr/>
        <a:lstStyle/>
        <a:p>
          <a:r>
            <a:rPr lang="en-US"/>
            <a:t>3 –Foot and Ankle</a:t>
          </a:r>
          <a:endParaRPr lang="en-IN"/>
        </a:p>
      </dgm:t>
    </dgm:pt>
    <dgm:pt modelId="{73B05F5A-3C8C-194F-907A-1FE65AA6C8CF}" type="parTrans" cxnId="{783CB3A1-584C-B543-BCE5-AB40908308E3}">
      <dgm:prSet/>
      <dgm:spPr/>
      <dgm:t>
        <a:bodyPr/>
        <a:lstStyle/>
        <a:p>
          <a:endParaRPr lang="en-GB"/>
        </a:p>
      </dgm:t>
    </dgm:pt>
    <dgm:pt modelId="{0113753A-12C9-2A4A-B06A-77F936FB8B5C}" type="sibTrans" cxnId="{783CB3A1-584C-B543-BCE5-AB40908308E3}">
      <dgm:prSet/>
      <dgm:spPr/>
      <dgm:t>
        <a:bodyPr/>
        <a:lstStyle/>
        <a:p>
          <a:endParaRPr lang="en-GB"/>
        </a:p>
      </dgm:t>
    </dgm:pt>
    <dgm:pt modelId="{2E854D75-10E9-6040-B9C8-C2DF44C6DBED}" type="pres">
      <dgm:prSet presAssocID="{4A75BD9D-033F-9F4E-8E20-D7A854081AA9}" presName="linear" presStyleCnt="0">
        <dgm:presLayoutVars>
          <dgm:animLvl val="lvl"/>
          <dgm:resizeHandles val="exact"/>
        </dgm:presLayoutVars>
      </dgm:prSet>
      <dgm:spPr/>
    </dgm:pt>
    <dgm:pt modelId="{7450B9AE-135C-BA44-9A8C-B4C9B7CED47E}" type="pres">
      <dgm:prSet presAssocID="{649F8609-A3BC-8C44-AFAD-3FD7A85B386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FCA6238-E768-314B-8BDB-516A07BF975D}" type="presOf" srcId="{4A75BD9D-033F-9F4E-8E20-D7A854081AA9}" destId="{2E854D75-10E9-6040-B9C8-C2DF44C6DBED}" srcOrd="0" destOrd="0" presId="urn:microsoft.com/office/officeart/2005/8/layout/vList2"/>
    <dgm:cxn modelId="{3139B077-3DEA-A043-A106-6D1A8BBE14E1}" type="presOf" srcId="{649F8609-A3BC-8C44-AFAD-3FD7A85B386E}" destId="{7450B9AE-135C-BA44-9A8C-B4C9B7CED47E}" srcOrd="0" destOrd="0" presId="urn:microsoft.com/office/officeart/2005/8/layout/vList2"/>
    <dgm:cxn modelId="{783CB3A1-584C-B543-BCE5-AB40908308E3}" srcId="{4A75BD9D-033F-9F4E-8E20-D7A854081AA9}" destId="{649F8609-A3BC-8C44-AFAD-3FD7A85B386E}" srcOrd="0" destOrd="0" parTransId="{73B05F5A-3C8C-194F-907A-1FE65AA6C8CF}" sibTransId="{0113753A-12C9-2A4A-B06A-77F936FB8B5C}"/>
    <dgm:cxn modelId="{6281A50B-98C1-EB48-8B67-6BF2A0144290}" type="presParOf" srcId="{2E854D75-10E9-6040-B9C8-C2DF44C6DBED}" destId="{7450B9AE-135C-BA44-9A8C-B4C9B7CED47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62A759-D34E-E344-80A0-DD954621612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38CD359-1651-4148-8A0B-C5CD2C176D72}">
      <dgm:prSet/>
      <dgm:spPr/>
      <dgm:t>
        <a:bodyPr/>
        <a:lstStyle/>
        <a:p>
          <a:r>
            <a:rPr lang="en-US" dirty="0"/>
            <a:t>4 Sports Injury Prevention </a:t>
          </a:r>
          <a:r>
            <a:rPr lang="en-US" dirty="0" err="1"/>
            <a:t>Programme</a:t>
          </a:r>
          <a:endParaRPr lang="en-IN" dirty="0"/>
        </a:p>
      </dgm:t>
    </dgm:pt>
    <dgm:pt modelId="{27B4820C-0C3F-BA4F-AF5A-2DC59CFDC58E}" type="parTrans" cxnId="{E48884E4-ACD7-E041-97FC-916E6139DA45}">
      <dgm:prSet/>
      <dgm:spPr/>
      <dgm:t>
        <a:bodyPr/>
        <a:lstStyle/>
        <a:p>
          <a:endParaRPr lang="en-GB"/>
        </a:p>
      </dgm:t>
    </dgm:pt>
    <dgm:pt modelId="{EB51D29F-0501-8240-8BA6-080DCA0607C3}" type="sibTrans" cxnId="{E48884E4-ACD7-E041-97FC-916E6139DA45}">
      <dgm:prSet/>
      <dgm:spPr/>
      <dgm:t>
        <a:bodyPr/>
        <a:lstStyle/>
        <a:p>
          <a:endParaRPr lang="en-GB"/>
        </a:p>
      </dgm:t>
    </dgm:pt>
    <dgm:pt modelId="{EB0C527E-C5D7-E843-9517-8EBF38429016}" type="pres">
      <dgm:prSet presAssocID="{4F62A759-D34E-E344-80A0-DD954621612F}" presName="linear" presStyleCnt="0">
        <dgm:presLayoutVars>
          <dgm:animLvl val="lvl"/>
          <dgm:resizeHandles val="exact"/>
        </dgm:presLayoutVars>
      </dgm:prSet>
      <dgm:spPr/>
    </dgm:pt>
    <dgm:pt modelId="{8378C62A-B815-1E44-A6B1-AB19DBDEECBA}" type="pres">
      <dgm:prSet presAssocID="{338CD359-1651-4148-8A0B-C5CD2C176D7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9DD9E28-8604-3947-94F9-AB77C3FEF68B}" type="presOf" srcId="{4F62A759-D34E-E344-80A0-DD954621612F}" destId="{EB0C527E-C5D7-E843-9517-8EBF38429016}" srcOrd="0" destOrd="0" presId="urn:microsoft.com/office/officeart/2005/8/layout/vList2"/>
    <dgm:cxn modelId="{72782BD6-236E-EE4F-A0E9-E1488B7BA8BE}" type="presOf" srcId="{338CD359-1651-4148-8A0B-C5CD2C176D72}" destId="{8378C62A-B815-1E44-A6B1-AB19DBDEECBA}" srcOrd="0" destOrd="0" presId="urn:microsoft.com/office/officeart/2005/8/layout/vList2"/>
    <dgm:cxn modelId="{E48884E4-ACD7-E041-97FC-916E6139DA45}" srcId="{4F62A759-D34E-E344-80A0-DD954621612F}" destId="{338CD359-1651-4148-8A0B-C5CD2C176D72}" srcOrd="0" destOrd="0" parTransId="{27B4820C-0C3F-BA4F-AF5A-2DC59CFDC58E}" sibTransId="{EB51D29F-0501-8240-8BA6-080DCA0607C3}"/>
    <dgm:cxn modelId="{0ADFC20C-4774-304C-BEB6-233AD3E00A4C}" type="presParOf" srcId="{EB0C527E-C5D7-E843-9517-8EBF38429016}" destId="{8378C62A-B815-1E44-A6B1-AB19DBDEECB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A9F53B8-99E2-D345-B921-20B3F48D1B2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ED6C3FC-CA5B-6245-B022-C48B75802D27}">
      <dgm:prSet/>
      <dgm:spPr/>
      <dgm:t>
        <a:bodyPr/>
        <a:lstStyle/>
        <a:p>
          <a:r>
            <a:rPr lang="en-US" dirty="0"/>
            <a:t>5 SPORTS DAY</a:t>
          </a:r>
          <a:endParaRPr lang="en-IN" dirty="0"/>
        </a:p>
      </dgm:t>
    </dgm:pt>
    <dgm:pt modelId="{41F94379-45D0-2040-91C2-3A53BF26BA2F}" type="parTrans" cxnId="{3E266D72-98D4-644A-B8AE-BFFB06FAD4C5}">
      <dgm:prSet/>
      <dgm:spPr/>
      <dgm:t>
        <a:bodyPr/>
        <a:lstStyle/>
        <a:p>
          <a:endParaRPr lang="en-GB"/>
        </a:p>
      </dgm:t>
    </dgm:pt>
    <dgm:pt modelId="{0A946A0B-D16D-E94B-BF3C-CAD2353860AF}" type="sibTrans" cxnId="{3E266D72-98D4-644A-B8AE-BFFB06FAD4C5}">
      <dgm:prSet/>
      <dgm:spPr/>
      <dgm:t>
        <a:bodyPr/>
        <a:lstStyle/>
        <a:p>
          <a:endParaRPr lang="en-GB"/>
        </a:p>
      </dgm:t>
    </dgm:pt>
    <dgm:pt modelId="{439E1B38-F5D1-5B46-A359-3ED2F7AEBAF3}" type="pres">
      <dgm:prSet presAssocID="{BA9F53B8-99E2-D345-B921-20B3F48D1B2B}" presName="linear" presStyleCnt="0">
        <dgm:presLayoutVars>
          <dgm:animLvl val="lvl"/>
          <dgm:resizeHandles val="exact"/>
        </dgm:presLayoutVars>
      </dgm:prSet>
      <dgm:spPr/>
    </dgm:pt>
    <dgm:pt modelId="{FBF6C0BA-389C-7543-8F45-DBD4F9160AEA}" type="pres">
      <dgm:prSet presAssocID="{0ED6C3FC-CA5B-6245-B022-C48B75802D2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D4C6944-D4CE-5549-A87A-FA11829630B4}" type="presOf" srcId="{BA9F53B8-99E2-D345-B921-20B3F48D1B2B}" destId="{439E1B38-F5D1-5B46-A359-3ED2F7AEBAF3}" srcOrd="0" destOrd="0" presId="urn:microsoft.com/office/officeart/2005/8/layout/vList2"/>
    <dgm:cxn modelId="{3E266D72-98D4-644A-B8AE-BFFB06FAD4C5}" srcId="{BA9F53B8-99E2-D345-B921-20B3F48D1B2B}" destId="{0ED6C3FC-CA5B-6245-B022-C48B75802D27}" srcOrd="0" destOrd="0" parTransId="{41F94379-45D0-2040-91C2-3A53BF26BA2F}" sibTransId="{0A946A0B-D16D-E94B-BF3C-CAD2353860AF}"/>
    <dgm:cxn modelId="{7D6D6A9B-274D-7448-B349-24EF3B455332}" type="presOf" srcId="{0ED6C3FC-CA5B-6245-B022-C48B75802D27}" destId="{FBF6C0BA-389C-7543-8F45-DBD4F9160AEA}" srcOrd="0" destOrd="0" presId="urn:microsoft.com/office/officeart/2005/8/layout/vList2"/>
    <dgm:cxn modelId="{F3806530-FAA4-E042-A7F0-C07232A99629}" type="presParOf" srcId="{439E1B38-F5D1-5B46-A359-3ED2F7AEBAF3}" destId="{FBF6C0BA-389C-7543-8F45-DBD4F9160AE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12845-C553-654E-AB8F-7C6007816176}">
      <dsp:nvSpPr>
        <dsp:cNvPr id="0" name=""/>
        <dsp:cNvSpPr/>
      </dsp:nvSpPr>
      <dsp:spPr>
        <a:xfrm>
          <a:off x="0" y="7123"/>
          <a:ext cx="6911898" cy="7915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/>
            <a:t>1 Post graduate Training</a:t>
          </a:r>
          <a:endParaRPr lang="en-IN" sz="3300" kern="1200"/>
        </a:p>
      </dsp:txBody>
      <dsp:txXfrm>
        <a:off x="38638" y="45761"/>
        <a:ext cx="6834622" cy="714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0827F-FBC6-7C44-B765-5022E2BBD02C}">
      <dsp:nvSpPr>
        <dsp:cNvPr id="0" name=""/>
        <dsp:cNvSpPr/>
      </dsp:nvSpPr>
      <dsp:spPr>
        <a:xfrm>
          <a:off x="0" y="73503"/>
          <a:ext cx="7580971" cy="6475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First  course in Tirunelveli Medical college-March 21</a:t>
          </a:r>
          <a:endParaRPr lang="en-IN" sz="2700" kern="1200" dirty="0"/>
        </a:p>
      </dsp:txBody>
      <dsp:txXfrm>
        <a:off x="31613" y="105116"/>
        <a:ext cx="7517745" cy="5843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486B9-A536-D849-9BD5-27E6C231E351}">
      <dsp:nvSpPr>
        <dsp:cNvPr id="0" name=""/>
        <dsp:cNvSpPr/>
      </dsp:nvSpPr>
      <dsp:spPr>
        <a:xfrm>
          <a:off x="506901" y="8380"/>
          <a:ext cx="8635022" cy="10754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2-Joint Preservation </a:t>
          </a:r>
          <a:r>
            <a:rPr lang="en-US" sz="4400" kern="1200" dirty="0" err="1"/>
            <a:t>Programme</a:t>
          </a:r>
          <a:endParaRPr lang="en-IN" sz="4400" kern="1200" dirty="0"/>
        </a:p>
      </dsp:txBody>
      <dsp:txXfrm>
        <a:off x="559400" y="60879"/>
        <a:ext cx="8530024" cy="9704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F85BC-7565-C34D-9CAB-B035DBBD02EF}">
      <dsp:nvSpPr>
        <dsp:cNvPr id="0" name=""/>
        <dsp:cNvSpPr/>
      </dsp:nvSpPr>
      <dsp:spPr>
        <a:xfrm>
          <a:off x="0" y="328"/>
          <a:ext cx="9077325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1 ST Programme-Tirunelveli</a:t>
          </a:r>
          <a:endParaRPr lang="en-IN" sz="3300" kern="1200"/>
        </a:p>
      </dsp:txBody>
      <dsp:txXfrm>
        <a:off x="38638" y="38966"/>
        <a:ext cx="9000049" cy="7142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50B9AE-135C-BA44-9A8C-B4C9B7CED47E}">
      <dsp:nvSpPr>
        <dsp:cNvPr id="0" name=""/>
        <dsp:cNvSpPr/>
      </dsp:nvSpPr>
      <dsp:spPr>
        <a:xfrm>
          <a:off x="0" y="11545"/>
          <a:ext cx="7848600" cy="983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3 –Foot and Ankle</a:t>
          </a:r>
          <a:endParaRPr lang="en-IN" sz="4100" kern="1200"/>
        </a:p>
      </dsp:txBody>
      <dsp:txXfrm>
        <a:off x="48005" y="59550"/>
        <a:ext cx="7752590" cy="8873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8C62A-B815-1E44-A6B1-AB19DBDEECBA}">
      <dsp:nvSpPr>
        <dsp:cNvPr id="0" name=""/>
        <dsp:cNvSpPr/>
      </dsp:nvSpPr>
      <dsp:spPr>
        <a:xfrm>
          <a:off x="0" y="4660"/>
          <a:ext cx="9334500" cy="911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4 Sports Injury Prevention </a:t>
          </a:r>
          <a:r>
            <a:rPr lang="en-US" sz="3800" kern="1200" dirty="0" err="1"/>
            <a:t>Programme</a:t>
          </a:r>
          <a:endParaRPr lang="en-IN" sz="3800" kern="1200" dirty="0"/>
        </a:p>
      </dsp:txBody>
      <dsp:txXfrm>
        <a:off x="44492" y="49152"/>
        <a:ext cx="9245516" cy="8224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6C0BA-389C-7543-8F45-DBD4F9160AEA}">
      <dsp:nvSpPr>
        <dsp:cNvPr id="0" name=""/>
        <dsp:cNvSpPr/>
      </dsp:nvSpPr>
      <dsp:spPr>
        <a:xfrm>
          <a:off x="0" y="9508"/>
          <a:ext cx="7662863" cy="8874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5 SPORTS DAY</a:t>
          </a:r>
          <a:endParaRPr lang="en-IN" sz="3700" kern="1200" dirty="0"/>
        </a:p>
      </dsp:txBody>
      <dsp:txXfrm>
        <a:off x="43321" y="52829"/>
        <a:ext cx="7576221" cy="800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9949-1AB8-A843-8817-2654CCC422FB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1904-9E1D-C049-B382-180090611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75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9949-1AB8-A843-8817-2654CCC422FB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1904-9E1D-C049-B382-180090611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09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9949-1AB8-A843-8817-2654CCC422FB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1904-9E1D-C049-B382-180090611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7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9949-1AB8-A843-8817-2654CCC422FB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1904-9E1D-C049-B382-180090611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9949-1AB8-A843-8817-2654CCC422FB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1904-9E1D-C049-B382-180090611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0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9949-1AB8-A843-8817-2654CCC422FB}" type="datetimeFigureOut">
              <a:rPr lang="en-US" smtClean="0"/>
              <a:t>2/21/26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1904-9E1D-C049-B382-180090611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9949-1AB8-A843-8817-2654CCC422FB}" type="datetimeFigureOut">
              <a:rPr lang="en-US" smtClean="0"/>
              <a:t>2/21/26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1904-9E1D-C049-B382-180090611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66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9949-1AB8-A843-8817-2654CCC422FB}" type="datetimeFigureOut">
              <a:rPr lang="en-US" smtClean="0"/>
              <a:t>2/21/26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1904-9E1D-C049-B382-180090611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7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9949-1AB8-A843-8817-2654CCC422FB}" type="datetimeFigureOut">
              <a:rPr lang="en-US" smtClean="0"/>
              <a:t>2/21/26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1904-9E1D-C049-B382-180090611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8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9949-1AB8-A843-8817-2654CCC422FB}" type="datetimeFigureOut">
              <a:rPr lang="en-US" smtClean="0"/>
              <a:t>2/21/26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1904-9E1D-C049-B382-180090611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6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9949-1AB8-A843-8817-2654CCC422FB}" type="datetimeFigureOut">
              <a:rPr lang="en-US" smtClean="0"/>
              <a:t>2/21/26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1904-9E1D-C049-B382-180090611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0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D9949-1AB8-A843-8817-2654CCC422FB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91904-9E1D-C049-B382-180090611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8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9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8D9D5-F504-95DD-75A1-1538D20A1A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Road Map for 2026-27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F25E4E-C964-8CA9-0FFC-988E8E8EE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220" y="4650252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Dr S R Sundararajan</a:t>
            </a:r>
          </a:p>
        </p:txBody>
      </p:sp>
    </p:spTree>
    <p:extLst>
      <p:ext uri="{BB962C8B-B14F-4D97-AF65-F5344CB8AC3E}">
        <p14:creationId xmlns:p14="http://schemas.microsoft.com/office/powerpoint/2010/main" val="2925742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EBA1-9BE7-5B63-AE9E-2992CF52A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940EF-88C1-155B-E061-724CD9CFC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June 13 </a:t>
            </a:r>
            <a:r>
              <a:rPr lang="en-US" dirty="0" err="1"/>
              <a:t>th</a:t>
            </a:r>
            <a:r>
              <a:rPr lang="en-US" dirty="0"/>
              <a:t>-Madurai Medical college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Cordinators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Dr </a:t>
            </a:r>
            <a:r>
              <a:rPr lang="en-US" dirty="0" err="1">
                <a:solidFill>
                  <a:srgbClr val="00B0F0"/>
                </a:solidFill>
              </a:rPr>
              <a:t>Pathiarasakumar</a:t>
            </a:r>
            <a:r>
              <a:rPr lang="en-US" dirty="0">
                <a:solidFill>
                  <a:srgbClr val="00B0F0"/>
                </a:solidFill>
              </a:rPr>
              <a:t> HOD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Dr K P </a:t>
            </a:r>
            <a:r>
              <a:rPr lang="en-US" dirty="0" err="1">
                <a:solidFill>
                  <a:srgbClr val="00B0F0"/>
                </a:solidFill>
              </a:rPr>
              <a:t>Saravankumar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70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D780D-EEEC-3CB9-4DB7-85C93E3D3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B0E6B-007B-9766-4408-1A7036242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July 4</a:t>
            </a:r>
            <a:r>
              <a:rPr lang="en-US" baseline="30000" dirty="0"/>
              <a:t>th</a:t>
            </a:r>
            <a:r>
              <a:rPr lang="en-US" dirty="0"/>
              <a:t> –Ramachandra Medical college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Coordinator-Dr Suresh Perumal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 err="1"/>
              <a:t>Auguest</a:t>
            </a:r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 -</a:t>
            </a:r>
            <a:r>
              <a:rPr lang="en-US" dirty="0" err="1"/>
              <a:t>Tiruchi</a:t>
            </a:r>
            <a:r>
              <a:rPr lang="en-US" dirty="0"/>
              <a:t> Medical college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Coordinator-Prof </a:t>
            </a:r>
            <a:r>
              <a:rPr lang="en-US" dirty="0" err="1">
                <a:solidFill>
                  <a:srgbClr val="00B0F0"/>
                </a:solidFill>
              </a:rPr>
              <a:t>Kalyanasundaram</a:t>
            </a:r>
            <a:r>
              <a:rPr lang="en-US" dirty="0">
                <a:solidFill>
                  <a:srgbClr val="00B0F0"/>
                </a:solidFill>
              </a:rPr>
              <a:t> HOD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/>
              <a:t>December 5 </a:t>
            </a:r>
            <a:r>
              <a:rPr lang="en-US" dirty="0" err="1"/>
              <a:t>th</a:t>
            </a:r>
            <a:r>
              <a:rPr lang="en-US" dirty="0"/>
              <a:t> -Salem Medical college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Coordinator-Prof </a:t>
            </a:r>
            <a:r>
              <a:rPr lang="en-US" dirty="0" err="1">
                <a:solidFill>
                  <a:srgbClr val="00B0F0"/>
                </a:solidFill>
              </a:rPr>
              <a:t>Parthasarathi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24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6277287-D393-49D0-84CF-BC55364B85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1712795"/>
              </p:ext>
            </p:extLst>
          </p:nvPr>
        </p:nvGraphicFramePr>
        <p:xfrm>
          <a:off x="838200" y="365126"/>
          <a:ext cx="9648825" cy="109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866FC-5E85-F739-6AAA-A4B5422AD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Fastest growing subspeciality</a:t>
            </a:r>
          </a:p>
          <a:p>
            <a:endParaRPr lang="en-US" dirty="0"/>
          </a:p>
          <a:p>
            <a:r>
              <a:rPr lang="en-US" dirty="0"/>
              <a:t>IAS –close to 5000 members</a:t>
            </a:r>
          </a:p>
          <a:p>
            <a:endParaRPr lang="en-US" dirty="0"/>
          </a:p>
          <a:p>
            <a:r>
              <a:rPr lang="en-US" dirty="0"/>
              <a:t>TNAS</a:t>
            </a:r>
          </a:p>
          <a:p>
            <a:endParaRPr lang="en-US" dirty="0"/>
          </a:p>
          <a:p>
            <a:r>
              <a:rPr lang="en-US" dirty="0"/>
              <a:t>Great opportunity  for youngsters</a:t>
            </a:r>
          </a:p>
        </p:txBody>
      </p:sp>
    </p:spTree>
    <p:extLst>
      <p:ext uri="{BB962C8B-B14F-4D97-AF65-F5344CB8AC3E}">
        <p14:creationId xmlns:p14="http://schemas.microsoft.com/office/powerpoint/2010/main" val="90638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4ABB-8C80-5BCA-D23B-0639C254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B96F6-73C4-5901-5D2B-FA46DED24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00B0F0"/>
                </a:solidFill>
              </a:rPr>
              <a:t>Knee</a:t>
            </a:r>
          </a:p>
          <a:p>
            <a:r>
              <a:rPr lang="en-US" dirty="0"/>
              <a:t>ACL</a:t>
            </a:r>
          </a:p>
          <a:p>
            <a:r>
              <a:rPr lang="en-US" dirty="0"/>
              <a:t>Meniscus</a:t>
            </a:r>
          </a:p>
          <a:p>
            <a:r>
              <a:rPr lang="en-US" dirty="0"/>
              <a:t>Cartilage</a:t>
            </a:r>
          </a:p>
          <a:p>
            <a:r>
              <a:rPr lang="en-US" dirty="0"/>
              <a:t>Osteotomy</a:t>
            </a:r>
          </a:p>
        </p:txBody>
      </p:sp>
    </p:spTree>
    <p:extLst>
      <p:ext uri="{BB962C8B-B14F-4D97-AF65-F5344CB8AC3E}">
        <p14:creationId xmlns:p14="http://schemas.microsoft.com/office/powerpoint/2010/main" val="67691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3B722-26BD-EA3C-69A7-63D4E3541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DD6FCA-0790-9DD5-788C-E7268F26D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249" y="-75248"/>
            <a:ext cx="4960883" cy="700849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2BE3DB-E4E1-7E69-096E-5F1A9A751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083" y="-75248"/>
            <a:ext cx="4854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9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AE43C2E-465A-6B76-67B2-E64AB30827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9788105"/>
              </p:ext>
            </p:extLst>
          </p:nvPr>
        </p:nvGraphicFramePr>
        <p:xfrm>
          <a:off x="838200" y="365125"/>
          <a:ext cx="9077325" cy="79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8AA42-6957-2449-359A-A2F55D63B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March 22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Coordinator-Prof Manikandan HOD and Dr INIGO</a:t>
            </a:r>
          </a:p>
        </p:txBody>
      </p:sp>
    </p:spTree>
    <p:extLst>
      <p:ext uri="{BB962C8B-B14F-4D97-AF65-F5344CB8AC3E}">
        <p14:creationId xmlns:p14="http://schemas.microsoft.com/office/powerpoint/2010/main" val="1893143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B628E-E0AF-3AAE-CF03-E6A82551C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FF5E6-3976-2432-0B30-4763A1164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April 12 </a:t>
            </a:r>
            <a:r>
              <a:rPr lang="en-US" dirty="0" err="1"/>
              <a:t>th</a:t>
            </a:r>
            <a:r>
              <a:rPr lang="en-US" dirty="0"/>
              <a:t> –Chennai, Chengalpattu</a:t>
            </a:r>
          </a:p>
          <a:p>
            <a:endParaRPr lang="en-US" dirty="0"/>
          </a:p>
          <a:p>
            <a:r>
              <a:rPr lang="en-US" dirty="0"/>
              <a:t>June 14 </a:t>
            </a:r>
            <a:r>
              <a:rPr lang="en-US" dirty="0" err="1"/>
              <a:t>th</a:t>
            </a:r>
            <a:r>
              <a:rPr lang="en-US" dirty="0"/>
              <a:t>  –Madurai</a:t>
            </a:r>
          </a:p>
          <a:p>
            <a:endParaRPr lang="en-US" dirty="0"/>
          </a:p>
          <a:p>
            <a:r>
              <a:rPr lang="en-US" dirty="0"/>
              <a:t>AUGEST – 2 </a:t>
            </a:r>
            <a:r>
              <a:rPr lang="en-US" dirty="0" err="1"/>
              <a:t>nd</a:t>
            </a:r>
            <a:r>
              <a:rPr lang="en-US" dirty="0"/>
              <a:t> - Trichy</a:t>
            </a:r>
          </a:p>
          <a:p>
            <a:endParaRPr lang="en-US" dirty="0"/>
          </a:p>
          <a:p>
            <a:r>
              <a:rPr lang="en-US" dirty="0"/>
              <a:t>December6th- -Salem</a:t>
            </a:r>
          </a:p>
        </p:txBody>
      </p:sp>
    </p:spTree>
    <p:extLst>
      <p:ext uri="{BB962C8B-B14F-4D97-AF65-F5344CB8AC3E}">
        <p14:creationId xmlns:p14="http://schemas.microsoft.com/office/powerpoint/2010/main" val="631663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AC0F7BC-E130-2E89-0847-6CB5B3BABF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0586021"/>
              </p:ext>
            </p:extLst>
          </p:nvPr>
        </p:nvGraphicFramePr>
        <p:xfrm>
          <a:off x="838200" y="365125"/>
          <a:ext cx="7848600" cy="1006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46867-2915-60F1-F23E-FED69DC53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Techniques in Foot and Ankle-chapters</a:t>
            </a:r>
          </a:p>
          <a:p>
            <a:endParaRPr lang="en-US" dirty="0"/>
          </a:p>
          <a:p>
            <a:r>
              <a:rPr lang="en-US" dirty="0"/>
              <a:t>Compiled for Text book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Coordinators</a:t>
            </a:r>
          </a:p>
          <a:p>
            <a:r>
              <a:rPr lang="en-US" dirty="0">
                <a:solidFill>
                  <a:srgbClr val="00B0F0"/>
                </a:solidFill>
              </a:rPr>
              <a:t>Dr </a:t>
            </a:r>
            <a:r>
              <a:rPr lang="en-US" dirty="0" err="1">
                <a:solidFill>
                  <a:srgbClr val="00B0F0"/>
                </a:solidFill>
              </a:rPr>
              <a:t>Ramakanth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Dr Terrance Dsouza</a:t>
            </a:r>
          </a:p>
        </p:txBody>
      </p:sp>
    </p:spTree>
    <p:extLst>
      <p:ext uri="{BB962C8B-B14F-4D97-AF65-F5344CB8AC3E}">
        <p14:creationId xmlns:p14="http://schemas.microsoft.com/office/powerpoint/2010/main" val="77247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F327BDC-AA2F-4516-F771-0AB6758B30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5037532"/>
              </p:ext>
            </p:extLst>
          </p:nvPr>
        </p:nvGraphicFramePr>
        <p:xfrm>
          <a:off x="838200" y="365126"/>
          <a:ext cx="9334500" cy="920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A7D3E-0A7D-3A57-B5FE-A1FE4D57F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3 hours </a:t>
            </a:r>
            <a:r>
              <a:rPr lang="en-US" dirty="0" err="1"/>
              <a:t>Programme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Injury Prevention, Nutrition and Anti Doping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Excellent speakers will be arranged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Need Local coordinators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be done in any town or city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Target-All local sports club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89963F-D723-EC5E-1CDA-C80993BFF9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417" b="2036"/>
          <a:stretch/>
        </p:blipFill>
        <p:spPr>
          <a:xfrm>
            <a:off x="8081962" y="1397000"/>
            <a:ext cx="3857625" cy="53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80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DAA832C-4ABC-A56E-3309-41F0A2312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562215"/>
              </p:ext>
            </p:extLst>
          </p:nvPr>
        </p:nvGraphicFramePr>
        <p:xfrm>
          <a:off x="838200" y="365125"/>
          <a:ext cx="7662863" cy="906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29813-900A-8783-6B37-2DEB62F74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August 14 </a:t>
            </a:r>
            <a:r>
              <a:rPr lang="en-US" dirty="0" err="1"/>
              <a:t>th</a:t>
            </a:r>
            <a:r>
              <a:rPr lang="en-US" dirty="0"/>
              <a:t> and 15</a:t>
            </a:r>
            <a:r>
              <a:rPr lang="en-US" baseline="30000" dirty="0"/>
              <a:t>th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Dindugal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38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1D54-DE09-DCB3-C6A0-7CE3B10D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2438"/>
            <a:ext cx="10515600" cy="1325563"/>
          </a:xfrm>
        </p:spPr>
        <p:txBody>
          <a:bodyPr/>
          <a:lstStyle/>
          <a:p>
            <a:r>
              <a:rPr lang="en-US" sz="4400" kern="1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Enrich knowledge, skill and Empower all</a:t>
            </a:r>
            <a:br>
              <a:rPr lang="en-IN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9AF852F-8F5B-4912-2503-8D2925BEC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9872" y="1825625"/>
            <a:ext cx="4412256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F9889E-1EA5-A55A-B8C7-E6B8DFD31C37}"/>
              </a:ext>
            </a:extLst>
          </p:cNvPr>
          <p:cNvSpPr txBox="1"/>
          <p:nvPr/>
        </p:nvSpPr>
        <p:spPr>
          <a:xfrm>
            <a:off x="3243263" y="442913"/>
            <a:ext cx="490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Presidential Theme</a:t>
            </a:r>
          </a:p>
        </p:txBody>
      </p:sp>
    </p:spTree>
    <p:extLst>
      <p:ext uri="{BB962C8B-B14F-4D97-AF65-F5344CB8AC3E}">
        <p14:creationId xmlns:p14="http://schemas.microsoft.com/office/powerpoint/2010/main" val="181618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F2D9A-D662-6EB2-1752-F0609E297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CABC2-FAD8-3148-FE9D-6A9F03DAF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02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257A6EE-775C-AB5C-3E74-CC15E4BCF5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254924"/>
              </p:ext>
            </p:extLst>
          </p:nvPr>
        </p:nvGraphicFramePr>
        <p:xfrm>
          <a:off x="838200" y="365125"/>
          <a:ext cx="6911898" cy="805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672CC-2740-25E6-CB51-438EB4BE4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/>
              <a:t>Exposures of surgical training is not same</a:t>
            </a:r>
          </a:p>
          <a:p>
            <a:endParaRPr lang="en-US" dirty="0"/>
          </a:p>
          <a:p>
            <a:r>
              <a:rPr lang="en-US" dirty="0"/>
              <a:t>No uniform curriculum regarding surgical training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Cadaver Training Exposure</a:t>
            </a:r>
          </a:p>
        </p:txBody>
      </p:sp>
    </p:spTree>
    <p:extLst>
      <p:ext uri="{BB962C8B-B14F-4D97-AF65-F5344CB8AC3E}">
        <p14:creationId xmlns:p14="http://schemas.microsoft.com/office/powerpoint/2010/main" val="3020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BE07-B9DB-66B9-2C07-38F6CF0AF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Cadaveric skill Training (CAST)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DB2C8-C343-5BB0-CBD1-DEDFE6026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Upperlimb</a:t>
            </a:r>
            <a:r>
              <a:rPr lang="en-US" dirty="0"/>
              <a:t> cadaver course</a:t>
            </a:r>
          </a:p>
          <a:p>
            <a:endParaRPr lang="en-US" dirty="0"/>
          </a:p>
          <a:p>
            <a:r>
              <a:rPr lang="en-US" dirty="0" err="1"/>
              <a:t>Lowerlimb</a:t>
            </a:r>
            <a:r>
              <a:rPr lang="en-US" dirty="0"/>
              <a:t> cadaver course</a:t>
            </a:r>
          </a:p>
          <a:p>
            <a:endParaRPr lang="en-US" dirty="0"/>
          </a:p>
          <a:p>
            <a:r>
              <a:rPr lang="en-US" dirty="0"/>
              <a:t>Pelvis course</a:t>
            </a:r>
          </a:p>
        </p:txBody>
      </p:sp>
    </p:spTree>
    <p:extLst>
      <p:ext uri="{BB962C8B-B14F-4D97-AF65-F5344CB8AC3E}">
        <p14:creationId xmlns:p14="http://schemas.microsoft.com/office/powerpoint/2010/main" val="696218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64D9C-0980-787C-78A9-9652E0A1A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5D468C-2947-7EA0-AAC7-92F2FD0BF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7697" y="-31702"/>
            <a:ext cx="4908331" cy="6949850"/>
          </a:xfrm>
        </p:spPr>
      </p:pic>
    </p:spTree>
    <p:extLst>
      <p:ext uri="{BB962C8B-B14F-4D97-AF65-F5344CB8AC3E}">
        <p14:creationId xmlns:p14="http://schemas.microsoft.com/office/powerpoint/2010/main" val="757026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16CCA-1F95-0A43-9E43-93CD8B25E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-2026-02-07-07-46-08.mp4">
            <a:hlinkClick r:id="" action="ppaction://media"/>
            <a:extLst>
              <a:ext uri="{FF2B5EF4-FFF2-40B4-BE49-F238E27FC236}">
                <a16:creationId xmlns:a16="http://schemas.microsoft.com/office/drawing/2014/main" id="{61FA88F4-8251-A4AE-B280-4526407540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7388" y="1974850"/>
            <a:ext cx="3884612" cy="2913063"/>
          </a:xfrm>
          <a:prstGeom prst="rect">
            <a:avLst/>
          </a:prstGeom>
        </p:spPr>
      </p:pic>
      <p:pic>
        <p:nvPicPr>
          <p:cNvPr id="4" name="VIDEO-2026-02-07-07-46-45.mp4">
            <a:hlinkClick r:id="" action="ppaction://media"/>
            <a:extLst>
              <a:ext uri="{FF2B5EF4-FFF2-40B4-BE49-F238E27FC236}">
                <a16:creationId xmlns:a16="http://schemas.microsoft.com/office/drawing/2014/main" id="{237ABAFE-D2DF-9B86-2F8D-5B2EE300BC2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11512"/>
            <a:ext cx="5851045" cy="3311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FBC386-5BAB-7D2A-4DD0-BE3B1F82D1ED}"/>
              </a:ext>
            </a:extLst>
          </p:cNvPr>
          <p:cNvSpPr txBox="1"/>
          <p:nvPr/>
        </p:nvSpPr>
        <p:spPr>
          <a:xfrm>
            <a:off x="1728788" y="4300538"/>
            <a:ext cx="30558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Dr Devendra</a:t>
            </a:r>
          </a:p>
          <a:p>
            <a:endParaRPr lang="en-US" sz="3200" dirty="0">
              <a:solidFill>
                <a:srgbClr val="00B0F0"/>
              </a:solidFill>
            </a:endParaRPr>
          </a:p>
          <a:p>
            <a:r>
              <a:rPr lang="en-US" sz="3200" dirty="0">
                <a:solidFill>
                  <a:srgbClr val="00B0F0"/>
                </a:solidFill>
              </a:rPr>
              <a:t>Dr </a:t>
            </a:r>
            <a:r>
              <a:rPr lang="en-US" sz="3200" dirty="0" err="1">
                <a:solidFill>
                  <a:srgbClr val="00B0F0"/>
                </a:solidFill>
              </a:rPr>
              <a:t>Velmurugesan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5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93939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0F22C-0398-9CD6-0AFD-5F2F1FD74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638353-35D8-BFFA-86F8-233989CC0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0759" y="57589"/>
            <a:ext cx="4813738" cy="6815914"/>
          </a:xfrm>
        </p:spPr>
      </p:pic>
    </p:spTree>
    <p:extLst>
      <p:ext uri="{BB962C8B-B14F-4D97-AF65-F5344CB8AC3E}">
        <p14:creationId xmlns:p14="http://schemas.microsoft.com/office/powerpoint/2010/main" val="2200472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5ABF363-1A04-F0A9-20DF-F4CCFCBD3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42829"/>
              </p:ext>
            </p:extLst>
          </p:nvPr>
        </p:nvGraphicFramePr>
        <p:xfrm>
          <a:off x="838200" y="365126"/>
          <a:ext cx="7580971" cy="79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8C54F-9C7E-D985-AE2D-30EEA7728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 coordinator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Prof Manikandan. HOD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/>
              <a:t>Dr </a:t>
            </a:r>
            <a:r>
              <a:rPr lang="en-US" dirty="0" err="1"/>
              <a:t>Marimuthu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Dr </a:t>
            </a:r>
            <a:r>
              <a:rPr lang="en-US" dirty="0" err="1"/>
              <a:t>Dhamodharan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DR Alfred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AABFD0-726F-0D5C-89EF-7B48D6DF4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8088" y="1372042"/>
            <a:ext cx="3017908" cy="35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60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A4C9A-B9FC-B9ED-69D5-A82EAB69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69232-32C1-4B2B-14CF-1313C8086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April 11 </a:t>
            </a:r>
            <a:r>
              <a:rPr lang="en-US" dirty="0" err="1"/>
              <a:t>th</a:t>
            </a:r>
            <a:r>
              <a:rPr lang="en-US" dirty="0"/>
              <a:t>   SRM Medical college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Coordinator   </a:t>
            </a:r>
            <a:r>
              <a:rPr lang="en-US" dirty="0">
                <a:solidFill>
                  <a:srgbClr val="00B0F0"/>
                </a:solidFill>
              </a:rPr>
              <a:t>Prof  </a:t>
            </a:r>
            <a:r>
              <a:rPr lang="en-US" dirty="0" err="1">
                <a:solidFill>
                  <a:srgbClr val="00B0F0"/>
                </a:solidFill>
              </a:rPr>
              <a:t>VijayAnand</a:t>
            </a:r>
            <a:r>
              <a:rPr lang="en-US" dirty="0">
                <a:solidFill>
                  <a:srgbClr val="00B0F0"/>
                </a:solidFill>
              </a:rPr>
              <a:t> HOD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/>
              <a:t>May 2 </a:t>
            </a:r>
            <a:r>
              <a:rPr lang="en-US" dirty="0" err="1"/>
              <a:t>nd-Cuddalore</a:t>
            </a:r>
            <a:r>
              <a:rPr lang="en-US" dirty="0"/>
              <a:t> Medical college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Coordinator-Prof </a:t>
            </a:r>
            <a:r>
              <a:rPr lang="en-US" dirty="0" err="1">
                <a:solidFill>
                  <a:srgbClr val="00B0F0"/>
                </a:solidFill>
              </a:rPr>
              <a:t>Senthilnathan</a:t>
            </a:r>
            <a:r>
              <a:rPr lang="en-US" dirty="0">
                <a:solidFill>
                  <a:srgbClr val="00B0F0"/>
                </a:solidFill>
              </a:rPr>
              <a:t> HOD</a:t>
            </a:r>
          </a:p>
        </p:txBody>
      </p:sp>
    </p:spTree>
    <p:extLst>
      <p:ext uri="{BB962C8B-B14F-4D97-AF65-F5344CB8AC3E}">
        <p14:creationId xmlns:p14="http://schemas.microsoft.com/office/powerpoint/2010/main" val="3950987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4054</TotalTime>
  <Words>253</Words>
  <Application>Microsoft Macintosh PowerPoint</Application>
  <PresentationFormat>Widescreen</PresentationFormat>
  <Paragraphs>99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Road Map for 2026-27</vt:lpstr>
      <vt:lpstr>Enrich knowledge, skill and Empower all </vt:lpstr>
      <vt:lpstr>PowerPoint Presentation</vt:lpstr>
      <vt:lpstr>Cadaveric skill Training (CAST)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 Map for 2026-27</dc:title>
  <dc:creator>sundararajan S R</dc:creator>
  <cp:lastModifiedBy>sundararajan S R</cp:lastModifiedBy>
  <cp:revision>34</cp:revision>
  <dcterms:created xsi:type="dcterms:W3CDTF">2026-02-10T10:33:18Z</dcterms:created>
  <dcterms:modified xsi:type="dcterms:W3CDTF">2026-02-21T00:40:43Z</dcterms:modified>
</cp:coreProperties>
</file>